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1" r:id="rId4"/>
    <p:sldId id="263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0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73A52-A027-4585-914F-7D5E7A1F0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A7A59E4-0549-48ED-B137-7F0A7FAA8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420ED9-519C-4524-B2B2-ADE6FE846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D216DA-AE94-4E9E-AAC6-A820B3AE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D48D17-513B-4199-950F-1168D4A03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42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5669E-27F9-43CA-9E2B-81F86D9AB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6548C3A-2A10-497E-A971-432B35DEC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57E917-7C3B-4AFD-B699-BEB610DE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008935-9313-4296-8EB7-B1E3A2D2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87EDE4-B939-4E97-9947-323D25E0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087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D760907-A695-4973-BCA2-46D428C753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3899EB5-E05B-403C-A1A8-1D581997F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B95788-71B4-4E04-9283-972A6F48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603DFB-D36C-4834-8556-7DDDBBD7F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9E2FE2-1E90-4AC2-83E7-BFBCEAF87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688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B132C-06BC-4337-A408-D266E859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66E74C-08E4-4996-8E51-88CD212A2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293D41-91DC-46C6-B9E5-382ECD7C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448DE0-D97C-43DA-851A-5420808F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A17A12-0DCD-40A4-A850-D8A2B1D38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54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49120-2875-4D56-B853-E48F7139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A6CEC39-865D-41BC-9936-72F5DE650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7E3FEE-1E26-4020-AD54-0EE740CB1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F51220-555A-4229-A408-285844AF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E4A06B-C003-44F8-B50E-15508DC39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915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D3953A-3E68-476A-9A95-A3E0F2680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106BAC-5BD8-4514-B679-4CA8899498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A7402E-58FA-491A-9F4A-1EBAF3806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F313F3C-2EC4-4959-8F3B-92C4B40A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E1BF131-1541-42D5-9B4C-66BE29A44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58F16C3-EC52-448B-A763-8FDFDE9B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476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10C19-039D-4EF2-83BD-503301B9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AA92FD5-2E98-4FF3-A789-63B8D3D57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274CF62-53A9-40B3-AF4B-5239FCEB1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F45CE30-6158-47FD-B1D3-FCF1D01DCB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490EDF0-7830-4981-B486-2962541CB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CDC4F94-4EF6-4BE1-9A5B-3BE141C2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8868395-FDA4-49B6-950D-A93DF911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E136C41-1D9F-459E-AAB1-E83688F5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338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FBEB35-29D3-4265-9829-A83BE2FE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AD82C31-2590-42E5-BD58-795CF7A2C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E2A03AC-F478-466E-928F-F186E62FE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E941EDE-8820-4807-89F0-269F7EAC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476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7AC6627-60E0-4D20-9CCC-88AFC315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C17ADCC-A1BB-44C6-A3CF-9CAE2E2AB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72560D5-2FBD-4A75-AD09-84A98A54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18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CED58-9551-43A4-89BE-F72F2CE9E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F215BA-8A95-4042-8E91-67537D3AA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131F32B-E027-44FA-8440-2482001CE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42A40EE-75BA-48DC-9E6B-1BB9C83A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ED7CFDF-04FF-4ED2-8C5A-000508C1D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68DD0DC-A2FB-4BCA-B540-77F5AF45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883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09BAD-0F95-469F-BDF8-5CCDA850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57C7D93-1E5E-4C1E-979B-DD186E120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ED4F5D3-9CA7-4499-81B7-E8E7EE2D8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C92F0D9-1DFA-4156-8A79-85CFC1BA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1A01D1-B148-4FF3-B8E8-F3BB3EA06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0B52391-076F-4931-B875-704595D44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07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CB31459-CDAD-4DB6-AC88-F617E95EE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9275ABB-115E-4746-B9A6-715A59349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E2BA021-2CAC-4EFA-98C7-DCB23E3B1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169D-8E7B-4FAA-94E9-D9268489F883}" type="datetimeFigureOut">
              <a:rPr lang="da-DK" smtClean="0"/>
              <a:t>18-06-2019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F7A327-8533-41B9-859D-354C74882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E784FC-7F79-46A1-8C49-2C982E847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4726-08AB-4894-AC2B-92BB63F058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85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9FEA45C6-F821-4E01-B225-B9C8B9B9DEA9}"/>
              </a:ext>
            </a:extLst>
          </p:cNvPr>
          <p:cNvSpPr/>
          <p:nvPr/>
        </p:nvSpPr>
        <p:spPr>
          <a:xfrm>
            <a:off x="697523" y="433754"/>
            <a:ext cx="10931769" cy="5926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000" b="1" dirty="0"/>
              <a:t>Varsling: Tirsdag den </a:t>
            </a:r>
            <a:r>
              <a:rPr lang="da-DK" sz="4000" b="1"/>
              <a:t>25. </a:t>
            </a:r>
            <a:r>
              <a:rPr lang="da-DK" sz="4000" b="1" dirty="0"/>
              <a:t>juni afspærres </a:t>
            </a:r>
            <a:r>
              <a:rPr lang="da-DK" sz="4000" b="1" dirty="0" err="1"/>
              <a:t>Margretheholmsvej</a:t>
            </a:r>
            <a:r>
              <a:rPr lang="da-DK" sz="4000" b="1" dirty="0"/>
              <a:t> mellem kl. 7 og 16 mens der anlægges et bump på vejen.</a:t>
            </a:r>
          </a:p>
          <a:p>
            <a:pPr algn="ctr"/>
            <a:endParaRPr lang="da-DK" sz="2800" dirty="0"/>
          </a:p>
          <a:p>
            <a:pPr algn="ctr"/>
            <a:endParaRPr lang="da-DK" sz="2800" dirty="0"/>
          </a:p>
          <a:p>
            <a:pPr algn="ctr"/>
            <a:r>
              <a:rPr lang="da-DK" sz="2000" dirty="0"/>
              <a:t>I perioden vil det være muligt for biler i parkeringshuset at komme ind og ud gennem den port, der er nærmest indgangen til Margretheholmen. Der vil også være adgang til den yderste </a:t>
            </a:r>
            <a:r>
              <a:rPr lang="da-DK" sz="2000" dirty="0" err="1"/>
              <a:t>grusparkeringsplads</a:t>
            </a:r>
            <a:r>
              <a:rPr lang="da-DK" sz="2000" dirty="0"/>
              <a:t>.</a:t>
            </a:r>
          </a:p>
          <a:p>
            <a:pPr algn="ctr"/>
            <a:endParaRPr lang="da-DK" sz="2000" dirty="0"/>
          </a:p>
          <a:p>
            <a:pPr algn="ctr"/>
            <a:r>
              <a:rPr lang="da-DK" sz="2000" dirty="0"/>
              <a:t>Kontakt venligst din ejerforening såfremt du har spørgsmål til projektet</a:t>
            </a:r>
          </a:p>
        </p:txBody>
      </p:sp>
    </p:spTree>
    <p:extLst>
      <p:ext uri="{BB962C8B-B14F-4D97-AF65-F5344CB8AC3E}">
        <p14:creationId xmlns:p14="http://schemas.microsoft.com/office/powerpoint/2010/main" val="85748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D8510-8438-491F-8DFE-126E37D32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7872"/>
            <a:ext cx="10515600" cy="760290"/>
          </a:xfrm>
        </p:spPr>
        <p:txBody>
          <a:bodyPr>
            <a:normAutofit fontScale="90000"/>
          </a:bodyPr>
          <a:lstStyle/>
          <a:p>
            <a:r>
              <a:rPr lang="da-DK" dirty="0" err="1"/>
              <a:t>Informantion</a:t>
            </a:r>
            <a:r>
              <a:rPr lang="da-DK" dirty="0"/>
              <a:t> om trafikprojektet på Margretheholmen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B6A594-D7FA-4A82-9485-0C0FB79D5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6883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Den Overordnede Grundejerforening på Margretheholmen igangsætter i de kommende to uger et trafikprojekt på de interne veje på Margretheholmen med det formål, at gøre vejene mere sikre at færdes på for både cyklister, gående og bilister</a:t>
            </a:r>
          </a:p>
          <a:p>
            <a:r>
              <a:rPr lang="da-DK" dirty="0"/>
              <a:t>Københavns Kommune har givet tilladelse til gennemførelse af projektet</a:t>
            </a:r>
          </a:p>
          <a:p>
            <a:r>
              <a:rPr lang="da-DK" dirty="0"/>
              <a:t>Den overordnede ejerforening har indgået aftale med rådgiver </a:t>
            </a:r>
            <a:r>
              <a:rPr lang="da-DK" dirty="0" err="1"/>
              <a:t>ViaTrafik</a:t>
            </a:r>
            <a:r>
              <a:rPr lang="da-DK" dirty="0"/>
              <a:t> og leverandør Arkil som udfører projektet</a:t>
            </a:r>
            <a:br>
              <a:rPr lang="da-DK" dirty="0"/>
            </a:br>
            <a:endParaRPr lang="da-DK" dirty="0"/>
          </a:p>
          <a:p>
            <a:pPr fontAlgn="b"/>
            <a:r>
              <a:rPr lang="da-DK" dirty="0"/>
              <a:t>Der gennemføres følgende trafikale forbedringer:</a:t>
            </a:r>
          </a:p>
          <a:p>
            <a:pPr lvl="1" fontAlgn="b"/>
            <a:r>
              <a:rPr lang="da-DK" dirty="0"/>
              <a:t>Anlæg af et cirkelbump på </a:t>
            </a:r>
            <a:r>
              <a:rPr lang="da-DK" dirty="0" err="1"/>
              <a:t>Margretheholmsvej</a:t>
            </a:r>
            <a:r>
              <a:rPr lang="da-DK" dirty="0"/>
              <a:t> (fræsning, opbygning og opmærkning) – se tegning for placering</a:t>
            </a:r>
          </a:p>
          <a:p>
            <a:pPr lvl="1" fontAlgn="b"/>
            <a:r>
              <a:rPr lang="da-DK" dirty="0"/>
              <a:t>Opsætning af ”legende børn” skilte på </a:t>
            </a:r>
            <a:r>
              <a:rPr lang="da-DK" dirty="0" err="1"/>
              <a:t>Margretheholmsvej</a:t>
            </a:r>
            <a:r>
              <a:rPr lang="da-DK" dirty="0"/>
              <a:t> og på de tre sidegader</a:t>
            </a:r>
          </a:p>
          <a:p>
            <a:pPr lvl="1" fontAlgn="b"/>
            <a:r>
              <a:rPr lang="da-DK" dirty="0" err="1"/>
              <a:t>Opmarkering</a:t>
            </a:r>
            <a:r>
              <a:rPr lang="da-DK" dirty="0"/>
              <a:t> af midterstribe fra starten af </a:t>
            </a:r>
            <a:r>
              <a:rPr lang="da-DK" dirty="0" err="1"/>
              <a:t>Margretheholmsvej</a:t>
            </a:r>
            <a:r>
              <a:rPr lang="da-DK" dirty="0"/>
              <a:t> og 200 meter i 2,5 m felter</a:t>
            </a:r>
          </a:p>
          <a:p>
            <a:pPr lvl="1" fontAlgn="b"/>
            <a:r>
              <a:rPr lang="da-DK" dirty="0"/>
              <a:t>20 km i timen zoner på de tre stikveje (</a:t>
            </a:r>
            <a:r>
              <a:rPr lang="da-DK" dirty="0" err="1"/>
              <a:t>Søflygade</a:t>
            </a:r>
            <a:r>
              <a:rPr lang="da-DK" dirty="0"/>
              <a:t>, Flyhangargade og Luftmarinegade)</a:t>
            </a:r>
          </a:p>
          <a:p>
            <a:pPr lvl="1" fontAlgn="b"/>
            <a:r>
              <a:rPr lang="da-DK" dirty="0"/>
              <a:t>Anlæg af i alt 8 grønne heller på de tre sideveje – se tegning for placering:</a:t>
            </a:r>
          </a:p>
          <a:p>
            <a:pPr lvl="2" fontAlgn="b"/>
            <a:r>
              <a:rPr lang="da-DK" dirty="0"/>
              <a:t>Én på </a:t>
            </a:r>
            <a:r>
              <a:rPr lang="da-DK" dirty="0" err="1"/>
              <a:t>Søflygade</a:t>
            </a:r>
            <a:endParaRPr lang="da-DK" dirty="0"/>
          </a:p>
          <a:p>
            <a:pPr lvl="2" fontAlgn="b"/>
            <a:r>
              <a:rPr lang="da-DK" dirty="0"/>
              <a:t>Tre på Flyhangargade </a:t>
            </a:r>
          </a:p>
          <a:p>
            <a:pPr lvl="2" fontAlgn="b"/>
            <a:r>
              <a:rPr lang="da-DK" dirty="0"/>
              <a:t>Fire på Luftmarinegade</a:t>
            </a:r>
          </a:p>
        </p:txBody>
      </p:sp>
    </p:spTree>
    <p:extLst>
      <p:ext uri="{BB962C8B-B14F-4D97-AF65-F5344CB8AC3E}">
        <p14:creationId xmlns:p14="http://schemas.microsoft.com/office/powerpoint/2010/main" val="201719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EDE7B-F351-4E70-AEFE-DB4961B95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365125"/>
            <a:ext cx="11318631" cy="1325563"/>
          </a:xfrm>
        </p:spPr>
        <p:txBody>
          <a:bodyPr/>
          <a:lstStyle/>
          <a:p>
            <a:r>
              <a:rPr lang="da-DK" dirty="0"/>
              <a:t>Cirkelbump og </a:t>
            </a:r>
            <a:r>
              <a:rPr lang="da-DK" dirty="0" err="1"/>
              <a:t>opstribning</a:t>
            </a:r>
            <a:r>
              <a:rPr lang="da-DK" dirty="0"/>
              <a:t> på </a:t>
            </a:r>
            <a:r>
              <a:rPr lang="da-DK" dirty="0" err="1"/>
              <a:t>Margretheholmsvej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4590484-2CF6-4D78-9AAD-7C25CE4C2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0580" y="2285294"/>
            <a:ext cx="4868641" cy="343200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7CD04B16-F677-47E2-A70C-FDC1609FDB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068"/>
          <a:stretch/>
        </p:blipFill>
        <p:spPr>
          <a:xfrm>
            <a:off x="406634" y="2409093"/>
            <a:ext cx="6370669" cy="289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2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FE3C0-90C5-451A-B529-D818CAB0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001"/>
            <a:ext cx="10515600" cy="1325563"/>
          </a:xfrm>
        </p:spPr>
        <p:txBody>
          <a:bodyPr/>
          <a:lstStyle/>
          <a:p>
            <a:r>
              <a:rPr lang="da-DK" dirty="0"/>
              <a:t>Grønne heller på de tre stikveje med 20 km/t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6E04606-9079-41DF-92E3-E29CB8751E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743"/>
          <a:stretch/>
        </p:blipFill>
        <p:spPr>
          <a:xfrm>
            <a:off x="1040135" y="1339951"/>
            <a:ext cx="3255682" cy="2302391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2F9518E2-DA56-4CA6-99B0-041FD1450E13}"/>
              </a:ext>
            </a:extLst>
          </p:cNvPr>
          <p:cNvSpPr txBox="1"/>
          <p:nvPr/>
        </p:nvSpPr>
        <p:spPr>
          <a:xfrm>
            <a:off x="1072664" y="885091"/>
            <a:ext cx="344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Søflygade</a:t>
            </a: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94A0026-B956-4D89-AFD3-4E1AADD27D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568"/>
          <a:stretch/>
        </p:blipFill>
        <p:spPr>
          <a:xfrm>
            <a:off x="4838780" y="1342290"/>
            <a:ext cx="4961712" cy="2300052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92327A5F-E690-41F6-BE5E-C449CD730D66}"/>
              </a:ext>
            </a:extLst>
          </p:cNvPr>
          <p:cNvSpPr txBox="1"/>
          <p:nvPr/>
        </p:nvSpPr>
        <p:spPr>
          <a:xfrm>
            <a:off x="4847480" y="885090"/>
            <a:ext cx="344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Flyhangargade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95ACFA38-85D0-4C22-9BD2-CC12407D04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5666"/>
          <a:stretch/>
        </p:blipFill>
        <p:spPr>
          <a:xfrm>
            <a:off x="4169008" y="3961353"/>
            <a:ext cx="5578730" cy="262427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CCA68A40-AED6-483F-AE79-0461F66C3ED3}"/>
              </a:ext>
            </a:extLst>
          </p:cNvPr>
          <p:cNvSpPr txBox="1"/>
          <p:nvPr/>
        </p:nvSpPr>
        <p:spPr>
          <a:xfrm>
            <a:off x="2403234" y="5023321"/>
            <a:ext cx="344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Luftmarinegade</a:t>
            </a:r>
          </a:p>
        </p:txBody>
      </p:sp>
    </p:spTree>
    <p:extLst>
      <p:ext uri="{BB962C8B-B14F-4D97-AF65-F5344CB8AC3E}">
        <p14:creationId xmlns:p14="http://schemas.microsoft.com/office/powerpoint/2010/main" val="3940177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7991</TotalTime>
  <Words>155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PowerPoint-præsentation</vt:lpstr>
      <vt:lpstr>Informantion om trafikprojektet på Margretheholmen</vt:lpstr>
      <vt:lpstr>Cirkelbump og opstribning på Margretheholmsvej</vt:lpstr>
      <vt:lpstr>Grønne heller på de tre stikveje med 20 km/t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Anna Hesseldahl Larsen</dc:creator>
  <cp:lastModifiedBy>Anna Hesseldahl Larsen</cp:lastModifiedBy>
  <cp:revision>19</cp:revision>
  <dcterms:created xsi:type="dcterms:W3CDTF">2019-06-06T08:01:03Z</dcterms:created>
  <dcterms:modified xsi:type="dcterms:W3CDTF">2019-06-20T04:51:53Z</dcterms:modified>
</cp:coreProperties>
</file>